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7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3A10-862F-43AF-9A4A-E91B90201F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8BDC-19C3-47D6-AA63-4B2A5710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5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HMS Vision of Learning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52800" y="3200400"/>
            <a:ext cx="24384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latin typeface="Book Antiqua" pitchFamily="18" charset="0"/>
              </a:rPr>
              <a:t>Strategy Integration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latin typeface="Book Antiqua" pitchFamily="18" charset="0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latin typeface="Book Antiqua" pitchFamily="18" charset="0"/>
              </a:rPr>
              <a:t>Formative Assessment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20143" y="1295400"/>
            <a:ext cx="2471057" cy="1371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Inquiry Based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Learning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3143250"/>
            <a:ext cx="2471057" cy="14097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latin typeface="Book Antiqua" pitchFamily="18" charset="0"/>
              </a:rPr>
              <a:t>21</a:t>
            </a:r>
            <a:r>
              <a:rPr lang="en-US" sz="1600" b="1" baseline="30000" dirty="0">
                <a:solidFill>
                  <a:srgbClr val="FFFF00"/>
                </a:solidFill>
                <a:latin typeface="Book Antiqua" pitchFamily="18" charset="0"/>
              </a:rPr>
              <a:t>st</a:t>
            </a:r>
            <a:r>
              <a:rPr lang="en-US" sz="1600" b="1" dirty="0">
                <a:solidFill>
                  <a:srgbClr val="FFFF00"/>
                </a:solidFill>
                <a:latin typeface="Book Antiqua" pitchFamily="18" charset="0"/>
              </a:rPr>
              <a:t> Century L &amp; I:</a:t>
            </a:r>
            <a:endParaRPr lang="en-US" sz="1600" dirty="0">
              <a:solidFill>
                <a:srgbClr val="FFFF00"/>
              </a:solidFill>
              <a:latin typeface="Book Antiqua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00"/>
                </a:solidFill>
                <a:latin typeface="Book Antiqua" pitchFamily="18" charset="0"/>
              </a:rPr>
              <a:t>Critical Thinking</a:t>
            </a:r>
            <a:endParaRPr lang="en-US" sz="1600" dirty="0">
              <a:solidFill>
                <a:srgbClr val="FFFF00"/>
              </a:solidFill>
              <a:latin typeface="Book Antiqua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00"/>
                </a:solidFill>
                <a:latin typeface="Book Antiqua" pitchFamily="18" charset="0"/>
              </a:rPr>
              <a:t>Creativity</a:t>
            </a:r>
            <a:endParaRPr lang="en-US" sz="1600" dirty="0">
              <a:solidFill>
                <a:srgbClr val="FFFF00"/>
              </a:solidFill>
              <a:latin typeface="Book Antiqua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00"/>
                </a:solidFill>
                <a:latin typeface="Book Antiqua" pitchFamily="18" charset="0"/>
              </a:rPr>
              <a:t>Communication</a:t>
            </a:r>
            <a:endParaRPr lang="en-US" sz="1600" dirty="0">
              <a:solidFill>
                <a:srgbClr val="FFFF00"/>
              </a:solidFill>
              <a:latin typeface="Book Antiqua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00"/>
                </a:solidFill>
                <a:latin typeface="Book Antiqua" pitchFamily="18" charset="0"/>
              </a:rPr>
              <a:t>Collaboration</a:t>
            </a:r>
            <a:endParaRPr lang="en-US" sz="16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6125" y="3200400"/>
            <a:ext cx="2471057" cy="13525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Book Antiqua"/>
                <a:ea typeface="Calibri"/>
                <a:cs typeface="Times New Roman"/>
              </a:rPr>
              <a:t>Interdisciplinary Concepts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5029199"/>
            <a:ext cx="2438400" cy="137432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Book Antiqua"/>
                <a:ea typeface="Calibri"/>
                <a:cs typeface="Times New Roman"/>
              </a:rPr>
              <a:t>Global Trends</a:t>
            </a:r>
            <a:endParaRPr lang="en-US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Book Antiqua"/>
                <a:ea typeface="Calibri"/>
                <a:cs typeface="Times New Roman"/>
              </a:rPr>
              <a:t>&amp;</a:t>
            </a:r>
            <a:endParaRPr lang="en-US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Book Antiqua"/>
                <a:ea typeface="Calibri"/>
                <a:cs typeface="Times New Roman"/>
              </a:rPr>
              <a:t>Events</a:t>
            </a:r>
            <a:endParaRPr lang="en-US" sz="1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54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0070C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8" y="4572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Google Chrome Paperless Classroom</a:t>
            </a:r>
            <a:endParaRPr lang="en-US" dirty="0"/>
          </a:p>
        </p:txBody>
      </p:sp>
      <p:pic>
        <p:nvPicPr>
          <p:cNvPr id="1026" name="Picture 2" descr="http://thefusejoplin.com/wp-content/uploads/2014/10/google-chrome-tutorial-m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667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3"/>
            </a:gs>
            <a:gs pos="57000">
              <a:srgbClr val="D49E6C"/>
            </a:gs>
            <a:gs pos="83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6729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7800" y="3048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0"/>
            <a:ext cx="7772400" cy="1470025"/>
          </a:xfrm>
        </p:spPr>
        <p:txBody>
          <a:bodyPr/>
          <a:lstStyle/>
          <a:p>
            <a:r>
              <a:rPr lang="en-US" dirty="0" smtClean="0"/>
              <a:t>Hispanic Heritage Program</a:t>
            </a:r>
            <a:endParaRPr lang="en-US" dirty="0"/>
          </a:p>
        </p:txBody>
      </p:sp>
      <p:pic>
        <p:nvPicPr>
          <p:cNvPr id="2050" name="Picture 2" descr="http://nsunews.nova.edu/wp-content/uploads/2013/09/Hispanic-heritage-month-logo-e1379440254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03" y="533400"/>
            <a:ext cx="7048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2" y="282606"/>
            <a:ext cx="8128000" cy="609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251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65" y="381000"/>
            <a:ext cx="7772400" cy="1470025"/>
          </a:xfrm>
        </p:spPr>
        <p:txBody>
          <a:bodyPr/>
          <a:lstStyle/>
          <a:p>
            <a:r>
              <a:rPr lang="en-US" dirty="0" smtClean="0"/>
              <a:t>HMS Select Chorus:</a:t>
            </a:r>
            <a:br>
              <a:rPr lang="en-US" dirty="0" smtClean="0"/>
            </a:br>
            <a:r>
              <a:rPr lang="en-US" dirty="0" smtClean="0"/>
              <a:t>Winter Concert Preview</a:t>
            </a:r>
            <a:endParaRPr lang="en-US" dirty="0"/>
          </a:p>
        </p:txBody>
      </p:sp>
      <p:pic>
        <p:nvPicPr>
          <p:cNvPr id="3082" name="Picture 10" descr="http://g.christianbook.com/dg/product/cbd/f400/116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466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21</a:t>
            </a:r>
            <a:r>
              <a:rPr lang="en-US" b="1" baseline="30000" smtClean="0">
                <a:solidFill>
                  <a:srgbClr val="FFFF00"/>
                </a:solidFill>
              </a:rPr>
              <a:t>st</a:t>
            </a:r>
            <a:r>
              <a:rPr lang="en-US" b="1" smtClean="0">
                <a:solidFill>
                  <a:srgbClr val="FFFF00"/>
                </a:solidFill>
              </a:rPr>
              <a:t> Century Paradigm</a:t>
            </a:r>
          </a:p>
        </p:txBody>
      </p:sp>
      <p:pic>
        <p:nvPicPr>
          <p:cNvPr id="1177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3314700" cy="2209800"/>
          </a:xfrm>
        </p:spPr>
      </p:pic>
      <p:pic>
        <p:nvPicPr>
          <p:cNvPr id="1177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39850"/>
            <a:ext cx="1219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5088"/>
            <a:ext cx="15287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617788"/>
            <a:ext cx="114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316413"/>
            <a:ext cx="47482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8" name="TextBox 8"/>
          <p:cNvSpPr txBox="1">
            <a:spLocks noChangeArrowheads="1"/>
          </p:cNvSpPr>
          <p:nvPr/>
        </p:nvSpPr>
        <p:spPr bwMode="auto">
          <a:xfrm>
            <a:off x="1143000" y="3760788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Collaboration</a:t>
            </a:r>
          </a:p>
        </p:txBody>
      </p:sp>
      <p:sp>
        <p:nvSpPr>
          <p:cNvPr id="117769" name="TextBox 10"/>
          <p:cNvSpPr txBox="1">
            <a:spLocks noChangeArrowheads="1"/>
          </p:cNvSpPr>
          <p:nvPr/>
        </p:nvSpPr>
        <p:spPr bwMode="auto">
          <a:xfrm>
            <a:off x="5367338" y="3856038"/>
            <a:ext cx="220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Communication</a:t>
            </a:r>
          </a:p>
        </p:txBody>
      </p:sp>
      <p:sp>
        <p:nvSpPr>
          <p:cNvPr id="117770" name="TextBox 11"/>
          <p:cNvSpPr txBox="1">
            <a:spLocks noChangeArrowheads="1"/>
          </p:cNvSpPr>
          <p:nvPr/>
        </p:nvSpPr>
        <p:spPr bwMode="auto">
          <a:xfrm>
            <a:off x="4995863" y="4910138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Critical Thinking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&amp;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Creativity</a:t>
            </a:r>
          </a:p>
        </p:txBody>
      </p:sp>
      <p:pic>
        <p:nvPicPr>
          <p:cNvPr id="117771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630488"/>
            <a:ext cx="14366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1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HMS Highlights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Family Math Night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First Lego League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Google Chrome Paperless Classroom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Hispanic Heritage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Select Chorus Winter Concert Preview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livar3a.edublogs.org/files/2014/08/keep-calm-and-love-math-1096-15332w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4" y="1981200"/>
            <a:ext cx="4191000" cy="38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Family Math Night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123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3656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6">
              <a:lumMod val="75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2" y="459419"/>
            <a:ext cx="7721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76800"/>
            <a:ext cx="7772400" cy="1470025"/>
          </a:xfrm>
        </p:spPr>
        <p:txBody>
          <a:bodyPr/>
          <a:lstStyle/>
          <a:p>
            <a:r>
              <a:rPr lang="en-US" dirty="0" smtClean="0"/>
              <a:t>First Lego League Competition</a:t>
            </a:r>
            <a:endParaRPr lang="en-US" dirty="0"/>
          </a:p>
        </p:txBody>
      </p:sp>
      <p:pic>
        <p:nvPicPr>
          <p:cNvPr id="2050" name="Picture 2" descr="http://upload.wikimedia.org/wikipedia/en/thumb/3/34/FLLlogo.jpg/220px-FLL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181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348</TotalTime>
  <Words>76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HMS Vision of Learning</vt:lpstr>
      <vt:lpstr>21st Century Paradigm</vt:lpstr>
      <vt:lpstr>HMS Highlights</vt:lpstr>
      <vt:lpstr>Family Math Night</vt:lpstr>
      <vt:lpstr>PowerPoint Presentation</vt:lpstr>
      <vt:lpstr>PowerPoint Presentation</vt:lpstr>
      <vt:lpstr>PowerPoint Presentation</vt:lpstr>
      <vt:lpstr>First Lego League Competition</vt:lpstr>
      <vt:lpstr>PowerPoint Presentation</vt:lpstr>
      <vt:lpstr>PowerPoint Presentation</vt:lpstr>
      <vt:lpstr>Google Chrome Paperless Classroom</vt:lpstr>
      <vt:lpstr>PowerPoint Presentation</vt:lpstr>
      <vt:lpstr>PowerPoint Presentation</vt:lpstr>
      <vt:lpstr>PowerPoint Presentation</vt:lpstr>
      <vt:lpstr>Hispanic Heritage Program</vt:lpstr>
      <vt:lpstr>PowerPoint Presentation</vt:lpstr>
      <vt:lpstr>PowerPoint Presentation</vt:lpstr>
      <vt:lpstr>PowerPoint Presentation</vt:lpstr>
      <vt:lpstr>HMS Select Chorus: Winter Concert Preview</vt:lpstr>
    </vt:vector>
  </TitlesOfParts>
  <Company>Hackensack Public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Math Night</dc:title>
  <dc:creator>Admin</dc:creator>
  <cp:lastModifiedBy>Admin</cp:lastModifiedBy>
  <cp:revision>24</cp:revision>
  <dcterms:created xsi:type="dcterms:W3CDTF">2014-12-10T16:12:49Z</dcterms:created>
  <dcterms:modified xsi:type="dcterms:W3CDTF">2015-02-05T16:44:16Z</dcterms:modified>
</cp:coreProperties>
</file>